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7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9ACA22A-0141-B5C5-364D-D6548F37E563}" name="Riia Martinoja" initials="RM" userId="S::riia.martinoja@lentopalloliitto.fi::b359e80a-4b2d-4154-88cb-e17e745c5bc7" providerId="AD"/>
  <p188:author id="{2466492D-4D56-4F66-1A26-ECD8D8E1BCDE}" name="marja.h.leppanen@gmail.com" initials="ma" userId="S::marja.h.leppanen_gmail.com#ext#@suomenlentopalloliitto.onmicrosoft.com::3760dd3c-230e-4f6d-b0ef-7b41e6372b9d" providerId="AD"/>
  <p188:author id="{50A1B761-D5B9-EF17-D937-F91550BD3AED}" name="Tea Kinnunen" initials="TK" userId="S::tea.kinnunen@lentopalloliitto.fi::fc9bcd1a-5735-4512-83ed-c15c0b4817b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162A"/>
    <a:srgbClr val="0713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AB79C8-1973-7A0B-DDEF-D34E5DE0100F}" v="37" dt="2024-10-17T06:48:16.072"/>
    <p1510:client id="{B527F775-A73F-4109-86AB-D99A6439F1AE}" v="23" dt="2024-10-17T11:07:13.687"/>
    <p1510:client id="{C1A23427-EA78-432F-248F-6223A6B1A46A}" v="84" dt="2024-10-16T12:40:51.1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nu.vuola" userId="S::hannu.vuola_biitsi.fi#ext#@suomenlentopalloliitto.onmicrosoft.com::d1f55a91-fd3c-45af-a057-e7eb4e949545" providerId="AD" clId="Web-{C1A23427-EA78-432F-248F-6223A6B1A46A}"/>
    <pc:docChg chg="modSld">
      <pc:chgData name="hannu.vuola" userId="S::hannu.vuola_biitsi.fi#ext#@suomenlentopalloliitto.onmicrosoft.com::d1f55a91-fd3c-45af-a057-e7eb4e949545" providerId="AD" clId="Web-{C1A23427-EA78-432F-248F-6223A6B1A46A}" dt="2024-10-16T12:40:39.568" v="81"/>
      <pc:docMkLst>
        <pc:docMk/>
      </pc:docMkLst>
      <pc:sldChg chg="addSp delSp modSp">
        <pc:chgData name="hannu.vuola" userId="S::hannu.vuola_biitsi.fi#ext#@suomenlentopalloliitto.onmicrosoft.com::d1f55a91-fd3c-45af-a057-e7eb4e949545" providerId="AD" clId="Web-{C1A23427-EA78-432F-248F-6223A6B1A46A}" dt="2024-10-16T12:40:39.568" v="81"/>
        <pc:sldMkLst>
          <pc:docMk/>
          <pc:sldMk cId="1156085180" sldId="280"/>
        </pc:sldMkLst>
        <pc:graphicFrameChg chg="mod modGraphic">
          <ac:chgData name="hannu.vuola" userId="S::hannu.vuola_biitsi.fi#ext#@suomenlentopalloliitto.onmicrosoft.com::d1f55a91-fd3c-45af-a057-e7eb4e949545" providerId="AD" clId="Web-{C1A23427-EA78-432F-248F-6223A6B1A46A}" dt="2024-10-16T12:40:39.568" v="81"/>
          <ac:graphicFrameMkLst>
            <pc:docMk/>
            <pc:sldMk cId="1156085180" sldId="280"/>
            <ac:graphicFrameMk id="2" creationId="{C7B74C1B-AE37-C93B-D3EC-B9D35DE3A16F}"/>
          </ac:graphicFrameMkLst>
        </pc:graphicFrameChg>
        <pc:graphicFrameChg chg="add del mod">
          <ac:chgData name="hannu.vuola" userId="S::hannu.vuola_biitsi.fi#ext#@suomenlentopalloliitto.onmicrosoft.com::d1f55a91-fd3c-45af-a057-e7eb4e949545" providerId="AD" clId="Web-{C1A23427-EA78-432F-248F-6223A6B1A46A}" dt="2024-10-16T12:39:33.394" v="1"/>
          <ac:graphicFrameMkLst>
            <pc:docMk/>
            <pc:sldMk cId="1156085180" sldId="280"/>
            <ac:graphicFrameMk id="5" creationId="{9E19B4BE-A4FD-E39F-A24E-91D0F7A857FC}"/>
          </ac:graphicFrameMkLst>
        </pc:graphicFrameChg>
      </pc:sldChg>
    </pc:docChg>
  </pc:docChgLst>
  <pc:docChgLst>
    <pc:chgData name="hannu.vuola" userId="S::hannu.vuola_biitsi.fi#ext#@suomenlentopalloliitto.onmicrosoft.com::d1f55a91-fd3c-45af-a057-e7eb4e949545" providerId="AD" clId="Web-{B527F775-A73F-4109-86AB-D99A6439F1AE}"/>
    <pc:docChg chg="delSld modSld">
      <pc:chgData name="hannu.vuola" userId="S::hannu.vuola_biitsi.fi#ext#@suomenlentopalloliitto.onmicrosoft.com::d1f55a91-fd3c-45af-a057-e7eb4e949545" providerId="AD" clId="Web-{B527F775-A73F-4109-86AB-D99A6439F1AE}" dt="2024-10-17T11:07:13.687" v="20"/>
      <pc:docMkLst>
        <pc:docMk/>
      </pc:docMkLst>
      <pc:sldChg chg="modSp del">
        <pc:chgData name="hannu.vuola" userId="S::hannu.vuola_biitsi.fi#ext#@suomenlentopalloliitto.onmicrosoft.com::d1f55a91-fd3c-45af-a057-e7eb4e949545" providerId="AD" clId="Web-{B527F775-A73F-4109-86AB-D99A6439F1AE}" dt="2024-10-17T11:07:13.687" v="20"/>
        <pc:sldMkLst>
          <pc:docMk/>
          <pc:sldMk cId="1156085180" sldId="280"/>
        </pc:sldMkLst>
        <pc:graphicFrameChg chg="mod modGraphic">
          <ac:chgData name="hannu.vuola" userId="S::hannu.vuola_biitsi.fi#ext#@suomenlentopalloliitto.onmicrosoft.com::d1f55a91-fd3c-45af-a057-e7eb4e949545" providerId="AD" clId="Web-{B527F775-A73F-4109-86AB-D99A6439F1AE}" dt="2024-10-17T11:06:16.311" v="19"/>
          <ac:graphicFrameMkLst>
            <pc:docMk/>
            <pc:sldMk cId="1156085180" sldId="280"/>
            <ac:graphicFrameMk id="2" creationId="{C7B74C1B-AE37-C93B-D3EC-B9D35DE3A16F}"/>
          </ac:graphicFrameMkLst>
        </pc:graphicFrameChg>
      </pc:sldChg>
    </pc:docChg>
  </pc:docChgLst>
  <pc:docChgLst>
    <pc:chgData name="marja.h.leppanen@gmail.com" userId="S::marja.h.leppanen_gmail.com#ext#@suomenlentopalloliitto.onmicrosoft.com::3760dd3c-230e-4f6d-b0ef-7b41e6372b9d" providerId="AD" clId="Web-{2FAB79C8-1973-7A0B-DDEF-D34E5DE0100F}"/>
    <pc:docChg chg="mod modSld">
      <pc:chgData name="marja.h.leppanen@gmail.com" userId="S::marja.h.leppanen_gmail.com#ext#@suomenlentopalloliitto.onmicrosoft.com::3760dd3c-230e-4f6d-b0ef-7b41e6372b9d" providerId="AD" clId="Web-{2FAB79C8-1973-7A0B-DDEF-D34E5DE0100F}" dt="2024-10-17T06:46:01.790" v="12"/>
      <pc:docMkLst>
        <pc:docMk/>
      </pc:docMkLst>
      <pc:sldChg chg="modSp">
        <pc:chgData name="marja.h.leppanen@gmail.com" userId="S::marja.h.leppanen_gmail.com#ext#@suomenlentopalloliitto.onmicrosoft.com::3760dd3c-230e-4f6d-b0ef-7b41e6372b9d" providerId="AD" clId="Web-{2FAB79C8-1973-7A0B-DDEF-D34E5DE0100F}" dt="2024-10-17T06:45:53.212" v="10" actId="20577"/>
        <pc:sldMkLst>
          <pc:docMk/>
          <pc:sldMk cId="113955703" sldId="279"/>
        </pc:sldMkLst>
        <pc:spChg chg="mod">
          <ac:chgData name="marja.h.leppanen@gmail.com" userId="S::marja.h.leppanen_gmail.com#ext#@suomenlentopalloliitto.onmicrosoft.com::3760dd3c-230e-4f6d-b0ef-7b41e6372b9d" providerId="AD" clId="Web-{2FAB79C8-1973-7A0B-DDEF-D34E5DE0100F}" dt="2024-10-17T06:45:53.212" v="10" actId="20577"/>
          <ac:spMkLst>
            <pc:docMk/>
            <pc:sldMk cId="113955703" sldId="279"/>
            <ac:spMk id="4" creationId="{1A80EF5B-8424-4774-DB6B-756865D66D80}"/>
          </ac:spMkLst>
        </pc:spChg>
      </pc:sldChg>
      <pc:sldChg chg="modSp">
        <pc:chgData name="marja.h.leppanen@gmail.com" userId="S::marja.h.leppanen_gmail.com#ext#@suomenlentopalloliitto.onmicrosoft.com::3760dd3c-230e-4f6d-b0ef-7b41e6372b9d" providerId="AD" clId="Web-{2FAB79C8-1973-7A0B-DDEF-D34E5DE0100F}" dt="2024-10-17T06:46:01.790" v="12"/>
        <pc:sldMkLst>
          <pc:docMk/>
          <pc:sldMk cId="1156085180" sldId="280"/>
        </pc:sldMkLst>
        <pc:graphicFrameChg chg="mod modGraphic">
          <ac:chgData name="marja.h.leppanen@gmail.com" userId="S::marja.h.leppanen_gmail.com#ext#@suomenlentopalloliitto.onmicrosoft.com::3760dd3c-230e-4f6d-b0ef-7b41e6372b9d" providerId="AD" clId="Web-{2FAB79C8-1973-7A0B-DDEF-D34E5DE0100F}" dt="2024-10-17T06:46:01.790" v="12"/>
          <ac:graphicFrameMkLst>
            <pc:docMk/>
            <pc:sldMk cId="1156085180" sldId="280"/>
            <ac:graphicFrameMk id="2" creationId="{C7B74C1B-AE37-C93B-D3EC-B9D35DE3A16F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99D51CB-452F-0344-81A0-500169BE0E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13159DD-2729-7341-B58E-13C35DA299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952931F-152E-F741-A801-B0CE92BB4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C868-9D5E-BE41-918A-2F474077133B}" type="datetimeFigureOut">
              <a:rPr lang="fi-FI" smtClean="0"/>
              <a:t>17.10.2024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04A1A9-EA45-0A4F-8EDB-1A9E8FF40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406E37E-CBEE-5343-88F5-358018300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8D7-B1BC-E44A-AF98-84605ED299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2954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E722D8D-6A52-BA4B-9997-B89A2BCF1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8E6EEFD-6F8C-B743-8BA9-E648D3099F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CA8B88C-6B23-2444-96BE-A87D72A44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C868-9D5E-BE41-918A-2F474077133B}" type="datetimeFigureOut">
              <a:rPr lang="fi-FI" smtClean="0"/>
              <a:t>17.10.2024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8D4F1E3-3307-D34D-B50C-AD947B133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38BEE19-D140-DC4B-B0AE-B3DC9DC5C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8D7-B1BC-E44A-AF98-84605ED299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179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2EDEDEF2-ABB5-B449-9F60-9B9C34098F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7626FDA-7695-3241-BEE1-405D9F5880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2B7F263-0FB9-AC43-911A-5FDC89727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C868-9D5E-BE41-918A-2F474077133B}" type="datetimeFigureOut">
              <a:rPr lang="fi-FI" smtClean="0"/>
              <a:t>17.10.2024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C12BB6C-9AA9-C34F-ACDF-49D32350D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744F4BD-9412-1E41-8471-7DDF620E6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8D7-B1BC-E44A-AF98-84605ED299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9604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01C070B-F9CD-FB48-959A-7A8E1C8D2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FBE6BC5-D620-BC44-8A7C-D5ADA7892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241AA04-3662-9844-AC9A-D8E4D113E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C868-9D5E-BE41-918A-2F474077133B}" type="datetimeFigureOut">
              <a:rPr lang="fi-FI" smtClean="0"/>
              <a:t>17.10.2024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6218B01-B949-D649-A776-FADC74A78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6EB29A-118D-E444-A974-E83E94D38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8D7-B1BC-E44A-AF98-84605ED299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8645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B0ECF66-00EC-5749-B94F-3FC8BF472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04E164E-8ED1-F14D-AB88-DCA11BD94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D61BD92-FF52-7746-90E1-152C2D4F4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C868-9D5E-BE41-918A-2F474077133B}" type="datetimeFigureOut">
              <a:rPr lang="fi-FI" smtClean="0"/>
              <a:t>17.10.2024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3627734-FEDC-C140-B01F-2174FF795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EBD2794-B37E-9E41-91EC-0093A145C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8D7-B1BC-E44A-AF98-84605ED299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041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0B0F6AB-E056-3744-85AD-FB7D8170F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78D59D0-11B3-7141-80DD-E121ABF18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88CC389-BE06-2B40-B599-93FD388A59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A265CBA-AB3B-574E-8C75-6BC9D1A67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C868-9D5E-BE41-918A-2F474077133B}" type="datetimeFigureOut">
              <a:rPr lang="fi-FI" smtClean="0"/>
              <a:t>17.10.2024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FA7F75E-2D69-C547-B1EA-EF63B1D30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A708FA8-1DF5-FE47-8837-2ED178680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8D7-B1BC-E44A-AF98-84605ED299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9391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8C1CF78-9857-B643-900C-EBB085DAA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23A3401-4D74-134D-8D18-8EDC569ED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4B2A09D-7661-B648-9C05-799E2BD047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53EB2CA4-F3B1-1C4F-8BC1-EFD9F97669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1855313-5E9B-A945-A861-B0676A06C4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DA28346-4254-024D-8519-3FF3AB44A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C868-9D5E-BE41-918A-2F474077133B}" type="datetimeFigureOut">
              <a:rPr lang="fi-FI" smtClean="0"/>
              <a:t>17.10.2024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CC46FF7-6650-9446-81E9-EF606DDB0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C36388DE-62F6-B542-8C6A-04369D0D4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8D7-B1BC-E44A-AF98-84605ED299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7462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FA3EFE-5B3D-D340-B7C3-624BD8F1A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2E02FC9-1E03-EC41-8876-E3B742517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C868-9D5E-BE41-918A-2F474077133B}" type="datetimeFigureOut">
              <a:rPr lang="fi-FI" smtClean="0"/>
              <a:t>17.10.2024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C5F975C-0939-2F40-8506-605D1653E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EBB12B6-E6D8-A94F-86A6-13572041F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8D7-B1BC-E44A-AF98-84605ED299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619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8D3B580-5292-BE4B-9B50-28D03F312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C868-9D5E-BE41-918A-2F474077133B}" type="datetimeFigureOut">
              <a:rPr lang="fi-FI" smtClean="0"/>
              <a:t>17.10.2024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96BD2124-673D-E64B-AFD2-65DCB156B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E891DC42-B641-5B4D-B80C-636567E4F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8D7-B1BC-E44A-AF98-84605ED299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3568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68E24A4-C0E7-4144-A7B3-CB35BBCBE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28E510B-25FC-E841-A4A5-A3276810E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B4219AB-58C2-2E44-A7E4-3E50C9CB3C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F40ACFB-7642-CC47-9BD5-87C3F79A1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C868-9D5E-BE41-918A-2F474077133B}" type="datetimeFigureOut">
              <a:rPr lang="fi-FI" smtClean="0"/>
              <a:t>17.10.2024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E37D00F-6F49-D44E-BFA3-E2F328736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6F2843E-F33B-E944-9F2F-6695C50A5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8D7-B1BC-E44A-AF98-84605ED299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8444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72A8AC0-F651-E947-9C8E-D9BC4773E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B1AA3B5E-7893-614F-BCE4-6BE12685D7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BEBA4EB-783A-A740-AB9D-E6EAA4D85D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B2FACA4-3FBA-D246-BF6E-0A0AF6398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C868-9D5E-BE41-918A-2F474077133B}" type="datetimeFigureOut">
              <a:rPr lang="fi-FI" smtClean="0"/>
              <a:t>17.10.2024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9375EE3-9797-FE4E-8B4A-404AC7B3B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B939F1F-F702-2D42-B98B-389842906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8D7-B1BC-E44A-AF98-84605ED299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871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72352CD-CBE6-F749-8E0A-ABE64E7DE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E15238F-3694-1C42-BC05-BF4175A93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2587597-9B14-024A-A286-99EE1A2127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7C868-9D5E-BE41-918A-2F474077133B}" type="datetimeFigureOut">
              <a:rPr lang="fi-FI" smtClean="0"/>
              <a:t>17.10.2024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49C57EE-F021-6049-8D81-8504392E0D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93651E4-D610-EC42-9FDD-F13FB00F83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E38D7-B1BC-E44A-AF98-84605ED299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668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311476-E2C4-FC42-BDCA-6B13CE9B4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1067" y="389065"/>
            <a:ext cx="5085392" cy="774906"/>
          </a:xfrm>
        </p:spPr>
        <p:txBody>
          <a:bodyPr>
            <a:normAutofit/>
          </a:bodyPr>
          <a:lstStyle/>
          <a:p>
            <a:r>
              <a:rPr lang="fi-FI" sz="3200">
                <a:solidFill>
                  <a:schemeClr val="bg1"/>
                </a:solidFill>
                <a:latin typeface="DIN Condensed"/>
              </a:rPr>
              <a:t>PÄÄTAVOITTEET 2025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9EEB70C9-5FF6-DF35-3F0D-76B74A8C199A}"/>
              </a:ext>
            </a:extLst>
          </p:cNvPr>
          <p:cNvSpPr txBox="1"/>
          <p:nvPr/>
        </p:nvSpPr>
        <p:spPr>
          <a:xfrm>
            <a:off x="1128156" y="1805049"/>
            <a:ext cx="4108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/>
              <a:t>PÄ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1A80EF5B-8424-4774-DB6B-756865D66D80}"/>
              </a:ext>
            </a:extLst>
          </p:cNvPr>
          <p:cNvSpPr txBox="1"/>
          <p:nvPr/>
        </p:nvSpPr>
        <p:spPr>
          <a:xfrm>
            <a:off x="742207" y="1243786"/>
            <a:ext cx="10910531" cy="455509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2400" dirty="0">
                <a:solidFill>
                  <a:schemeClr val="bg1"/>
                </a:solidFill>
              </a:rPr>
              <a:t>ETELÄISEN ALUEEN TOIMINTASUUNNITELMA </a:t>
            </a:r>
          </a:p>
          <a:p>
            <a:br>
              <a:rPr lang="fi-FI" sz="1400" b="1" dirty="0"/>
            </a:br>
            <a:r>
              <a:rPr lang="en-GB" sz="1400" b="1" dirty="0">
                <a:solidFill>
                  <a:schemeClr val="bg1"/>
                </a:solidFill>
                <a:effectLst/>
                <a:latin typeface="Helvetica"/>
                <a:cs typeface="Helvetica"/>
              </a:rPr>
              <a:t>1.1 PELAAJAMÄÄRIEN KASVATTAMINEN</a:t>
            </a:r>
            <a:endParaRPr lang="en-GB" sz="1400" dirty="0">
              <a:solidFill>
                <a:schemeClr val="bg1"/>
              </a:solidFill>
              <a:effectLst/>
              <a:latin typeface="Helvetica"/>
              <a:cs typeface="Helvetica"/>
            </a:endParaRPr>
          </a:p>
          <a:p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Tavoitteemme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on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kasvattaa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lentopallon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pelaamista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riippumatta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siitä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,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millä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tasolla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pelataan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ja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minkä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ikäisiä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pelaajat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ovat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.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ESLA:lle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keinoja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tähän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ovat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>
                <a:solidFill>
                  <a:schemeClr val="bg1"/>
                </a:solidFill>
                <a:latin typeface="Calibri"/>
                <a:cs typeface="Calibri"/>
              </a:rPr>
              <a:t>mm.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tarjota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matalan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kynnyksen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sarjoja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,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tukea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jäsenseuroja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sekä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pelaamisen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että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valmentamisen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kehittämisessä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ja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varmistaa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,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että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nuorilla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on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mahdollista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kehittyä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Aluetoiminnan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johdosta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.</a:t>
            </a:r>
          </a:p>
          <a:p>
            <a:br>
              <a:rPr lang="en-GB" sz="1400" dirty="0">
                <a:effectLst/>
                <a:latin typeface="Helvetica" pitchFamily="2" charset="0"/>
              </a:rPr>
            </a:br>
            <a:endParaRPr lang="en-GB" sz="1400">
              <a:solidFill>
                <a:schemeClr val="bg1"/>
              </a:solidFill>
              <a:effectLst/>
              <a:latin typeface="Helvetica" pitchFamily="2" charset="0"/>
            </a:endParaRPr>
          </a:p>
          <a:p>
            <a:r>
              <a:rPr lang="en-GB" sz="1400" b="1" dirty="0">
                <a:solidFill>
                  <a:schemeClr val="bg1"/>
                </a:solidFill>
                <a:effectLst/>
                <a:latin typeface="Helvetica"/>
                <a:cs typeface="Helvetica"/>
              </a:rPr>
              <a:t>1.2 HARRASTUKSEN ALOITTAMISEN HELPPOUS </a:t>
            </a:r>
            <a:endParaRPr lang="en-GB" sz="1400" dirty="0">
              <a:solidFill>
                <a:schemeClr val="bg1"/>
              </a:solidFill>
              <a:effectLst/>
              <a:latin typeface="Helvetica"/>
              <a:cs typeface="Helvetica"/>
            </a:endParaRPr>
          </a:p>
          <a:p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Ideoimme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yhdessä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jäsenseurojen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kanssa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,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miten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lajimarkkinointia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tehdään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,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saadaan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syntymään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uusia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ryhmiä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,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miten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harrastamisen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aloitus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tehdään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helpoksi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.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Toivomme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,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että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jäsenseurat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perustaisivat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matalan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kynnyksen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ryhmiä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sekä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ryhmiä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lapsille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, F-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ryhmiä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ja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lentopallokouluja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. </a:t>
            </a:r>
          </a:p>
          <a:p>
            <a:br>
              <a:rPr lang="en-GB" sz="1400" dirty="0">
                <a:effectLst/>
                <a:latin typeface="Helvetica" pitchFamily="2" charset="0"/>
              </a:rPr>
            </a:br>
            <a:endParaRPr lang="en-GB" sz="1400">
              <a:solidFill>
                <a:schemeClr val="bg1"/>
              </a:solidFill>
              <a:effectLst/>
              <a:latin typeface="Helvetica" pitchFamily="2" charset="0"/>
            </a:endParaRPr>
          </a:p>
          <a:p>
            <a:r>
              <a:rPr lang="en-GB" sz="1400" b="1" dirty="0">
                <a:solidFill>
                  <a:schemeClr val="bg1"/>
                </a:solidFill>
                <a:effectLst/>
                <a:latin typeface="Helvetica"/>
                <a:cs typeface="Helvetica"/>
              </a:rPr>
              <a:t>1.3 SEURAVIESTINNÄN UUDELLEENJÄRJESTELY </a:t>
            </a:r>
            <a:endParaRPr lang="en-GB" sz="1400" dirty="0">
              <a:solidFill>
                <a:schemeClr val="bg1"/>
              </a:solidFill>
              <a:effectLst/>
              <a:latin typeface="Helvetica"/>
              <a:cs typeface="Helvetica"/>
            </a:endParaRPr>
          </a:p>
          <a:p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Lentopalloliiton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verkkosivu-uudistusten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mukana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ESLA:lta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hävisi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vanha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sähköpostiin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perustuva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viestintäkanava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.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Tehokkaan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viestinnän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takaamiseksi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kanavat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pitää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suunnitella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uudelleen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. </a:t>
            </a:r>
          </a:p>
          <a:p>
            <a:br>
              <a:rPr lang="en-GB" sz="1400" dirty="0">
                <a:effectLst/>
                <a:latin typeface="Helvetica" pitchFamily="2" charset="0"/>
              </a:rPr>
            </a:br>
            <a:endParaRPr lang="en-GB" sz="1400">
              <a:solidFill>
                <a:schemeClr val="bg1"/>
              </a:solidFill>
              <a:effectLst/>
              <a:latin typeface="Helvetica" pitchFamily="2" charset="0"/>
            </a:endParaRPr>
          </a:p>
          <a:p>
            <a:r>
              <a:rPr lang="en-GB" sz="1400" b="1" dirty="0">
                <a:solidFill>
                  <a:schemeClr val="bg1"/>
                </a:solidFill>
                <a:effectLst/>
                <a:latin typeface="Helvetica"/>
                <a:cs typeface="Helvetica"/>
              </a:rPr>
              <a:t>1.4 NUORTEN SAAMINEN VALMENUSTOIMINTAAN</a:t>
            </a:r>
            <a:endParaRPr lang="en-GB" sz="1400" dirty="0">
              <a:solidFill>
                <a:schemeClr val="bg1"/>
              </a:solidFill>
              <a:effectLst/>
              <a:latin typeface="Helvetica"/>
              <a:cs typeface="Helvetica"/>
            </a:endParaRPr>
          </a:p>
          <a:p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Aktivoida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pelaavia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nuoria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myös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valmennustoimintaan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sekä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järjestämällä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erillisiä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koulutuksia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latin typeface="Calibri"/>
                <a:cs typeface="Calibri"/>
              </a:rPr>
              <a:t>että</a:t>
            </a:r>
            <a:r>
              <a:rPr lang="en-GB" sz="1400" dirty="0">
                <a:solidFill>
                  <a:schemeClr val="bg1"/>
                </a:solidFill>
                <a:latin typeface="Calibri"/>
                <a:cs typeface="Calibri"/>
              </a:rPr>
              <a:t> 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tukemalla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taloudellisesti</a:t>
            </a:r>
            <a:r>
              <a:rPr lang="en-GB" sz="1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 </a:t>
            </a:r>
            <a:r>
              <a:rPr lang="en-GB" sz="1400" dirty="0" err="1">
                <a:solidFill>
                  <a:schemeClr val="bg1"/>
                </a:solidFill>
                <a:effectLst/>
                <a:latin typeface="Calibri"/>
                <a:cs typeface="Calibri"/>
              </a:rPr>
              <a:t>valmentajapolulla</a:t>
            </a:r>
            <a:r>
              <a:rPr lang="en-GB" sz="1400" b="1" dirty="0">
                <a:solidFill>
                  <a:schemeClr val="bg1"/>
                </a:solidFill>
                <a:effectLst/>
                <a:latin typeface="Helvetica"/>
                <a:cs typeface="Helvetica"/>
              </a:rPr>
              <a:t>.</a:t>
            </a:r>
            <a:endParaRPr lang="en-GB" sz="1400" dirty="0">
              <a:solidFill>
                <a:schemeClr val="bg1"/>
              </a:solidFill>
              <a:effectLst/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13955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1ca50263-d3a3-4844-af86-9b7bc77ffd3e">
      <Terms xmlns="http://schemas.microsoft.com/office/infopath/2007/PartnerControls"/>
    </lcf76f155ced4ddcb4097134ff3c332f>
    <TaxCatchAll xmlns="59e1ca5a-c526-49b0-9f36-a6b9cc6fa77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7245D7A13492414694B6F04A6CD95E96" ma:contentTypeVersion="15" ma:contentTypeDescription="Luo uusi asiakirja." ma:contentTypeScope="" ma:versionID="37e6333fc769ec5a33827f8018bb49c0">
  <xsd:schema xmlns:xsd="http://www.w3.org/2001/XMLSchema" xmlns:xs="http://www.w3.org/2001/XMLSchema" xmlns:p="http://schemas.microsoft.com/office/2006/metadata/properties" xmlns:ns1="http://schemas.microsoft.com/sharepoint/v3" xmlns:ns2="1ca50263-d3a3-4844-af86-9b7bc77ffd3e" xmlns:ns3="59e1ca5a-c526-49b0-9f36-a6b9cc6fa771" targetNamespace="http://schemas.microsoft.com/office/2006/metadata/properties" ma:root="true" ma:fieldsID="e852eba93073beeae733ad9d684e4d0e" ns1:_="" ns2:_="" ns3:_="">
    <xsd:import namespace="http://schemas.microsoft.com/sharepoint/v3"/>
    <xsd:import namespace="1ca50263-d3a3-4844-af86-9b7bc77ffd3e"/>
    <xsd:import namespace="59e1ca5a-c526-49b0-9f36-a6b9cc6fa77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Yhtenäisen yhteensopivuuskäytännön ominaisuudet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Yhtenäisen yhteensopivuuskäytännön käyttöliittymän toimint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a50263-d3a3-4844-af86-9b7bc77ffd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Kuvien tunnisteet" ma:readOnly="false" ma:fieldId="{5cf76f15-5ced-4ddc-b409-7134ff3c332f}" ma:taxonomyMulti="true" ma:sspId="1b8d64ad-18c1-437a-bd95-1ca9b39ade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e1ca5a-c526-49b0-9f36-a6b9cc6fa771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7e783178-4ada-4952-a6c4-5f8a90372118}" ma:internalName="TaxCatchAll" ma:showField="CatchAllData" ma:web="59e1ca5a-c526-49b0-9f36-a6b9cc6fa77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1A4C1F-296B-4AA5-8705-FEABDD07AD4F}">
  <ds:schemaRefs>
    <ds:schemaRef ds:uri="1ca50263-d3a3-4844-af86-9b7bc77ffd3e"/>
    <ds:schemaRef ds:uri="59e1ca5a-c526-49b0-9f36-a6b9cc6fa771"/>
    <ds:schemaRef ds:uri="8b48ad9d-7fe6-4dc0-ad02-d321e24227e3"/>
    <ds:schemaRef ds:uri="98c07402-c6c8-405a-b630-745f9a2145a3"/>
    <ds:schemaRef ds:uri="bc424a00-fd6c-42d4-845e-0e1713b28857"/>
    <ds:schemaRef ds:uri="c7983725-de34-4200-a336-1121c86f37da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www.w3.org/2000/xmlns/"/>
    <ds:schemaRef ds:uri="http://www.w3.org/2001/XMLSchema-instance"/>
  </ds:schemaRefs>
</ds:datastoreItem>
</file>

<file path=customXml/itemProps2.xml><?xml version="1.0" encoding="utf-8"?>
<ds:datastoreItem xmlns:ds="http://schemas.openxmlformats.org/officeDocument/2006/customXml" ds:itemID="{799FCC21-0D8A-4A72-A481-6F6C0A8B2BA3}">
  <ds:schemaRefs>
    <ds:schemaRef ds:uri="1ca50263-d3a3-4844-af86-9b7bc77ffd3e"/>
    <ds:schemaRef ds:uri="59e1ca5a-c526-49b0-9f36-a6b9cc6fa77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0B78B1F-FF6A-4C58-AA09-2B5E4F59F0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Office-teema</vt:lpstr>
      <vt:lpstr>PÄÄTAVOITTEET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Susanna Haikonen</dc:creator>
  <cp:revision>21</cp:revision>
  <dcterms:created xsi:type="dcterms:W3CDTF">2022-02-21T07:01:55Z</dcterms:created>
  <dcterms:modified xsi:type="dcterms:W3CDTF">2024-10-17T11:07:18Z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0x0101007245D7A13492414694B6F04A6CD95E96</vt:lpwstr>
  </property>
  <property fmtid="{D5CDD505-2E9C-101B-9397-08002B2CF9AE}" pid="3" name="MediaServiceImageTags">
    <vt:lpwstr/>
  </property>
</Properties>
</file>